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0" roundtripDataSignature="AMtx7mg8bVKPka3ZGyStBSvYb9bWYAGe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568e8d92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568e8d92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568e8d92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a568e8d92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jpg"/><Relationship Id="rId5" Type="http://schemas.openxmlformats.org/officeDocument/2006/relationships/image" Target="../media/image10.jpg"/><Relationship Id="rId6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Basic statistical concepts.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Population.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Samples.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Random variables.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POPULATION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population is an aggregate/collection of creatures, things, cases,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..etc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population commonly contains too many individuals to study conveniently, so an investigation is often restricted to a reduced subset of the population.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sample of a population is a subset of elements of the population.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information from the sample, we can make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assumptions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about the population.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random sample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means that the observations from the population are picked randomly and not without any bias.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568e8d927_0_3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STATISTICAL DESCRIPTOR OF A SAMPLE VS. THE POPULATION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568e8d927_0_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568e8d927_0_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difference between both is that the population statistical descriptor is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FIXED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while the the statistical descriptor of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will change from sample to sample.</a:t>
            </a:r>
            <a:endParaRPr b="1" i="0" sz="18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population mean and standard deviation are fixed (assumed to be fixed) and are called population parameters.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sample mean, sample std. deviation varies every time we calculate them as a random sample will have different values every time. They are called sample statistics.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568e8d927_0_1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RANDOM VARIABLES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a568e8d927_0_1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568e8d927_0_1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random variable, usually written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is a variable whose possible values are numerical outcomes of a random phenomenon.(for eg. height people in the US, marks scored in a test, etc.)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random variable can be either continuous or discrete in nature.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1" i="1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Discrete random variable</a:t>
            </a: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set of values that his random variable can take are discrete (usually but not necessarily counts)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1" i="1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Continuous random variable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The set of values that his random variable can take are continuous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